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ta Dotum Medium Bold" panose="020B0600000101010101" charset="-127"/>
      <p:regular r:id="rId17"/>
    </p:embeddedFont>
    <p:embeddedFont>
      <p:font typeface="Arita Dotum Thin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7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09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18217" y="3632529"/>
            <a:ext cx="1245156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ea typeface="Arita Dotum Medium Bold"/>
              </a:rPr>
              <a:t>즐거움을 주는 영화추천 사이트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7036136"/>
            <a:ext cx="12451566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4AAD"/>
                </a:solidFill>
                <a:ea typeface="Arita Dotum Thin"/>
              </a:rPr>
              <a:t>인어맨과</a:t>
            </a:r>
            <a:r>
              <a:rPr lang="en-US" sz="3500" dirty="0">
                <a:solidFill>
                  <a:srgbClr val="004AAD"/>
                </a:solidFill>
                <a:ea typeface="Arita Dotum Thin"/>
              </a:rPr>
              <a:t> </a:t>
            </a:r>
            <a:r>
              <a:rPr lang="en-US" sz="3500" dirty="0" err="1">
                <a:solidFill>
                  <a:srgbClr val="004AAD"/>
                </a:solidFill>
                <a:ea typeface="Arita Dotum Thin"/>
              </a:rPr>
              <a:t>조개소년</a:t>
            </a:r>
            <a:endParaRPr lang="en-US" sz="3500" dirty="0">
              <a:solidFill>
                <a:srgbClr val="004AAD"/>
              </a:solidFill>
              <a:ea typeface="Arita Dotum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2140746"/>
            <a:ext cx="13457222" cy="7289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14670" y="786804"/>
            <a:ext cx="785866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ea typeface="Arita Dotum Medium Bold"/>
              </a:rPr>
              <a:t>사용자에게 보이는 화면 구성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2091368"/>
            <a:ext cx="13457222" cy="7289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3367" y="836181"/>
            <a:ext cx="1436126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ea typeface="Arita Dotum Medium Bold"/>
              </a:rPr>
              <a:t>서버에 요청을 보낸 후 데이터를 불러오는 메소드 설계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1968971"/>
            <a:ext cx="13457222" cy="7289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06392" y="1019175"/>
            <a:ext cx="267521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ta Dotum Medium Bold"/>
              </a:rPr>
              <a:t>CSS 설계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709"/>
          <a:stretch>
            <a:fillRect/>
          </a:stretch>
        </p:blipFill>
        <p:spPr>
          <a:xfrm>
            <a:off x="2362200" y="2476500"/>
            <a:ext cx="13457222" cy="65815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27068" y="732434"/>
            <a:ext cx="46338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709"/>
          <a:stretch>
            <a:fillRect/>
          </a:stretch>
        </p:blipFill>
        <p:spPr>
          <a:xfrm>
            <a:off x="2415389" y="2453471"/>
            <a:ext cx="13457222" cy="65815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27068" y="732434"/>
            <a:ext cx="46338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709"/>
          <a:stretch>
            <a:fillRect/>
          </a:stretch>
        </p:blipFill>
        <p:spPr>
          <a:xfrm>
            <a:off x="2415389" y="2206582"/>
            <a:ext cx="13457222" cy="65815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27068" y="732434"/>
            <a:ext cx="46338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</a:pPr>
            <a:r>
              <a:rPr lang="en-US" sz="6999">
                <a:solidFill>
                  <a:srgbClr val="000000"/>
                </a:solidFill>
                <a:ea typeface="Arita Dotum Medium Bold"/>
              </a:rPr>
              <a:t>완성 결과물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635" b="3459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52325" y="855027"/>
            <a:ext cx="736442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ea typeface="Arita Dotum Medium Bold"/>
              </a:rPr>
              <a:t>프로젝트 진행 과정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6110" y="3678211"/>
            <a:ext cx="715672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Arita Dotum Medium Bold"/>
              </a:rPr>
              <a:t> 초기설계 및 데이터베이스 구축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87279" y="5897536"/>
            <a:ext cx="715672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ta Dotum Medium Bold"/>
              </a:rPr>
              <a:t>2. 백엔드 설계 및 포스트맨 응답 확인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87279" y="7870516"/>
            <a:ext cx="715672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Arita Dotum Medium Bold"/>
              </a:rPr>
              <a:t>3. 프론트엔드 설계 및 웹에서 동작 확인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4881" y="1624013"/>
            <a:ext cx="141766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300" lvl="1" indent="-755650">
              <a:lnSpc>
                <a:spcPts val="8400"/>
              </a:lnSpc>
              <a:buFont typeface="Arial"/>
              <a:buChar char="•"/>
            </a:pPr>
            <a:r>
              <a:rPr lang="en-US" sz="7000">
                <a:solidFill>
                  <a:srgbClr val="000000"/>
                </a:solidFill>
                <a:ea typeface="Arita Dotum Medium Bold"/>
              </a:rPr>
              <a:t>초기 설계 및 데이터 베이스 구축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2391" y="3644457"/>
            <a:ext cx="115102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유저의 선택에 따라 추천을 해주는 시스템 구상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46687" r="46687"/>
          <a:stretch>
            <a:fillRect/>
          </a:stretch>
        </p:blipFill>
        <p:spPr>
          <a:xfrm>
            <a:off x="17259300" y="0"/>
            <a:ext cx="10287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2391" y="5615752"/>
            <a:ext cx="115102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데이터 베이스의 예상 모델 설계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82391" y="7587427"/>
            <a:ext cx="115102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웹 화면 예상 모델 설계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6687" r="46687"/>
          <a:stretch>
            <a:fillRect/>
          </a:stretch>
        </p:blipFill>
        <p:spPr>
          <a:xfrm>
            <a:off x="17259300" y="0"/>
            <a:ext cx="10287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638175"/>
            <a:ext cx="1151028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ta Dotum Medium Bold"/>
              </a:rPr>
              <a:t>DB설계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10759" y="2135282"/>
            <a:ext cx="115102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백엔드에서 구체적인 테이블 필드 구축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0759" y="3522124"/>
            <a:ext cx="703337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ta Dotum Thin"/>
              </a:rPr>
              <a:t>ForeignKey, ManyToMany 등 쓰이는 곳에 따라  다르게 설계</a:t>
            </a:r>
          </a:p>
        </p:txBody>
      </p:sp>
      <p:pic>
        <p:nvPicPr>
          <p:cNvPr id="10" name="그림 9" descr="도표, 개략도이(가) 표시된 사진">
            <a:extLst>
              <a:ext uri="{FF2B5EF4-FFF2-40B4-BE49-F238E27FC236}">
                <a16:creationId xmlns:a16="http://schemas.microsoft.com/office/drawing/2014/main" id="{3231FB3B-781D-D3DB-5F78-4436E5456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14499"/>
            <a:ext cx="9982200" cy="83058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6687" r="46687"/>
          <a:stretch>
            <a:fillRect/>
          </a:stretch>
        </p:blipFill>
        <p:spPr>
          <a:xfrm>
            <a:off x="17259300" y="0"/>
            <a:ext cx="10287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638175"/>
            <a:ext cx="11510282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Arita Dotum Medium Bold"/>
              </a:rPr>
              <a:t>Vue 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43497" y="2046369"/>
            <a:ext cx="115102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49901" y="3208419"/>
            <a:ext cx="749423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사용자에게 보이는 화면이 어떤 컴포넌트로 구성 되는지를 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49901" y="5076825"/>
            <a:ext cx="749423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요소를 완성시킬 때 마다 스탬프로 체크를 해 얼마나 진행되었는지를 알 수 있게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0DCA89-E196-93AB-DF08-EE0ECB76E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1" y="1638300"/>
            <a:ext cx="9914331" cy="853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4881" y="1624013"/>
            <a:ext cx="141766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ta Dotum Medium Bold"/>
              </a:rPr>
              <a:t>2. 백엔드 설계 및 포스트맨 응답 확인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2391" y="3198228"/>
            <a:ext cx="1151028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주소와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그에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대응하는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함수를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만들어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각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주소가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입력됨에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따라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응답하는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예상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결과물을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설계하고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확인함</a:t>
            </a:r>
            <a:endParaRPr lang="en-US" sz="3000" dirty="0">
              <a:solidFill>
                <a:srgbClr val="000000"/>
              </a:solidFill>
              <a:ea typeface="Arita Dotum Thin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46687" r="46687"/>
          <a:stretch>
            <a:fillRect/>
          </a:stretch>
        </p:blipFill>
        <p:spPr>
          <a:xfrm>
            <a:off x="17259300" y="0"/>
            <a:ext cx="10287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2391" y="5121976"/>
            <a:ext cx="1172425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응답하는 결과물 중에서 원하는 것만 가져올 수 있도록 Serializer를 만듬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09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61" b="61"/>
          <a:stretch>
            <a:fillRect/>
          </a:stretch>
        </p:blipFill>
        <p:spPr>
          <a:xfrm>
            <a:off x="2407159" y="2162080"/>
            <a:ext cx="13473681" cy="72893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757616" y="1019175"/>
            <a:ext cx="877276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ea typeface="Arita Dotum Medium Bold"/>
              </a:rPr>
              <a:t>포스트맨 요청에 의한 응답 결과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09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15389" y="2173664"/>
            <a:ext cx="13457222" cy="72893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78850" y="1019175"/>
            <a:ext cx="55303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Arita Dotum Medium Bold"/>
              </a:rPr>
              <a:t>Serializer 설계 화면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4881" y="1624013"/>
            <a:ext cx="1447294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ta Dotum Medium Bold"/>
              </a:rPr>
              <a:t>3. 프론트엔드 설계 및 웹에서 동작 확인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2391" y="3198228"/>
            <a:ext cx="1211927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Arita Dotum Thin"/>
              </a:rPr>
              <a:t>사용자에게 보이는 화면을 구성하고 백엔드와 연결해서 전해받은 데이터를 가공해서 보여줌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46687" r="46687"/>
          <a:stretch>
            <a:fillRect/>
          </a:stretch>
        </p:blipFill>
        <p:spPr>
          <a:xfrm>
            <a:off x="17259300" y="0"/>
            <a:ext cx="10287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2391" y="6751439"/>
            <a:ext cx="11724252" cy="50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영화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추천을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설계한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후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웹에서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제대로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작동하는지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확인</a:t>
            </a:r>
            <a:endParaRPr lang="en-US" sz="3000" dirty="0">
              <a:solidFill>
                <a:srgbClr val="000000"/>
              </a:solidFill>
              <a:ea typeface="Arita Dotum Thi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82391" y="4974298"/>
            <a:ext cx="12119273" cy="50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사용자의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원</a:t>
            </a:r>
            <a:r>
              <a:rPr lang="ko-KR" altLang="en-US" sz="3000" dirty="0">
                <a:solidFill>
                  <a:srgbClr val="000000"/>
                </a:solidFill>
                <a:ea typeface="Arita Dotum Thin"/>
              </a:rPr>
              <a:t>활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한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이용을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위한</a:t>
            </a:r>
            <a:r>
              <a:rPr lang="en-US" sz="3000" dirty="0">
                <a:solidFill>
                  <a:srgbClr val="000000"/>
                </a:solidFill>
                <a:ea typeface="Arita Dotum Thin"/>
              </a:rPr>
              <a:t> </a:t>
            </a:r>
            <a:r>
              <a:rPr lang="en-US" sz="3000" dirty="0" err="1">
                <a:solidFill>
                  <a:srgbClr val="000000"/>
                </a:solidFill>
                <a:ea typeface="Arita Dotum Thin"/>
              </a:rPr>
              <a:t>CSS설계</a:t>
            </a:r>
            <a:endParaRPr lang="en-US" sz="3000" dirty="0">
              <a:solidFill>
                <a:srgbClr val="000000"/>
              </a:solidFill>
              <a:ea typeface="Arita Dotum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187</Words>
  <Application>Microsoft Office PowerPoint</Application>
  <PresentationFormat>사용자 지정</PresentationFormat>
  <Paragraphs>31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Arita Dotum Medium Bold</vt:lpstr>
      <vt:lpstr>Arita Dotum Thin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흰색 간단한 그라데이션 프레젠테이션</dc:title>
  <cp:lastModifiedBy>bellup</cp:lastModifiedBy>
  <cp:revision>2</cp:revision>
  <dcterms:created xsi:type="dcterms:W3CDTF">2006-08-16T00:00:00Z</dcterms:created>
  <dcterms:modified xsi:type="dcterms:W3CDTF">2023-05-25T17:17:25Z</dcterms:modified>
  <dc:identifier>DAFj6AFd_3E</dc:identifier>
</cp:coreProperties>
</file>